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7D458-1BEF-4718-B8AB-B24E09DDA147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E10AC540-3188-408B-95F7-028739D14367}">
      <dgm:prSet/>
      <dgm:spPr/>
      <dgm:t>
        <a:bodyPr/>
        <a:lstStyle/>
        <a:p>
          <a:r>
            <a:rPr lang="ru-RU" dirty="0"/>
            <a:t>HELLP (</a:t>
          </a:r>
          <a:r>
            <a:rPr lang="ru-RU" dirty="0" err="1"/>
            <a:t>Hemolysis</a:t>
          </a:r>
          <a:r>
            <a:rPr lang="ru-RU" dirty="0"/>
            <a:t>, </a:t>
          </a:r>
          <a:r>
            <a:rPr lang="ru-RU" dirty="0" err="1"/>
            <a:t>Elevated</a:t>
          </a:r>
          <a:r>
            <a:rPr lang="ru-RU" dirty="0"/>
            <a:t> </a:t>
          </a:r>
          <a:r>
            <a:rPr lang="ru-RU" dirty="0" err="1"/>
            <a:t>Liver</a:t>
          </a:r>
          <a:r>
            <a:rPr lang="ru-RU" dirty="0"/>
            <a:t> </a:t>
          </a:r>
          <a:r>
            <a:rPr lang="ru-RU" dirty="0" err="1"/>
            <a:t>enzymes</a:t>
          </a:r>
          <a:r>
            <a:rPr lang="ru-RU" dirty="0"/>
            <a:t> </a:t>
          </a:r>
          <a:r>
            <a:rPr lang="ru-RU" dirty="0" err="1"/>
            <a:t>and</a:t>
          </a:r>
          <a:r>
            <a:rPr lang="ru-RU" dirty="0"/>
            <a:t> </a:t>
          </a:r>
          <a:r>
            <a:rPr lang="ru-RU" dirty="0" err="1"/>
            <a:t>Low</a:t>
          </a:r>
          <a:r>
            <a:rPr lang="ru-RU" dirty="0"/>
            <a:t> </a:t>
          </a:r>
          <a:r>
            <a:rPr lang="ru-RU" dirty="0" err="1"/>
            <a:t>Platelets</a:t>
          </a:r>
          <a:r>
            <a:rPr lang="ru-RU" dirty="0"/>
            <a:t>) синдром – </a:t>
          </a:r>
          <a:r>
            <a:rPr lang="ru-RU" dirty="0" err="1"/>
            <a:t>бұл</a:t>
          </a:r>
          <a:r>
            <a:rPr lang="ru-RU" dirty="0"/>
            <a:t> гемолиз, </a:t>
          </a:r>
          <a:r>
            <a:rPr lang="ru-RU" dirty="0" err="1"/>
            <a:t>бауыр</a:t>
          </a:r>
          <a:r>
            <a:rPr lang="ru-RU" dirty="0"/>
            <a:t> </a:t>
          </a:r>
          <a:r>
            <a:rPr lang="ru-RU" dirty="0" err="1"/>
            <a:t>ферменттерінің</a:t>
          </a:r>
          <a:r>
            <a:rPr lang="ru-RU" dirty="0"/>
            <a:t> </a:t>
          </a:r>
          <a:r>
            <a:rPr lang="ru-RU" dirty="0" err="1"/>
            <a:t>активтенуі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тромбоцитопениямен</a:t>
          </a:r>
          <a:r>
            <a:rPr lang="ru-RU" dirty="0"/>
            <a:t> </a:t>
          </a:r>
          <a:r>
            <a:rPr lang="ru-RU" dirty="0" err="1"/>
            <a:t>сипатталатын</a:t>
          </a:r>
          <a:r>
            <a:rPr lang="ru-RU" dirty="0"/>
            <a:t> </a:t>
          </a:r>
          <a:r>
            <a:rPr lang="ru-RU" dirty="0" err="1"/>
            <a:t>преэклампсия</a:t>
          </a:r>
          <a:r>
            <a:rPr lang="ru-RU" dirty="0"/>
            <a:t> мен </a:t>
          </a:r>
          <a:r>
            <a:rPr lang="ru-RU" dirty="0" err="1"/>
            <a:t>эклампсияның</a:t>
          </a:r>
          <a:r>
            <a:rPr lang="ru-RU" dirty="0"/>
            <a:t> </a:t>
          </a:r>
          <a:r>
            <a:rPr lang="ru-RU" dirty="0" err="1"/>
            <a:t>ауыр</a:t>
          </a:r>
          <a:r>
            <a:rPr lang="ru-RU" dirty="0"/>
            <a:t> </a:t>
          </a:r>
          <a:r>
            <a:rPr lang="ru-RU" dirty="0" err="1"/>
            <a:t>формасы</a:t>
          </a:r>
          <a:r>
            <a:rPr lang="ru-RU" dirty="0"/>
            <a:t>. </a:t>
          </a:r>
        </a:p>
      </dgm:t>
    </dgm:pt>
    <dgm:pt modelId="{C5117D48-DE80-4F03-8336-4FF1E4974BAE}" type="parTrans" cxnId="{9F60EC66-5412-4223-B64B-56584D49937C}">
      <dgm:prSet/>
      <dgm:spPr/>
      <dgm:t>
        <a:bodyPr/>
        <a:lstStyle/>
        <a:p>
          <a:endParaRPr lang="ru-RU"/>
        </a:p>
      </dgm:t>
    </dgm:pt>
    <dgm:pt modelId="{120A54AC-6BE4-4CA7-9604-83AB9FCA55BA}" type="sibTrans" cxnId="{9F60EC66-5412-4223-B64B-56584D49937C}">
      <dgm:prSet/>
      <dgm:spPr/>
      <dgm:t>
        <a:bodyPr/>
        <a:lstStyle/>
        <a:p>
          <a:endParaRPr lang="ru-RU"/>
        </a:p>
      </dgm:t>
    </dgm:pt>
    <dgm:pt modelId="{899601FE-61AA-4BF0-9A06-D16314681BF2}">
      <dgm:prSet/>
      <dgm:spPr/>
      <dgm:t>
        <a:bodyPr/>
        <a:lstStyle/>
        <a:p>
          <a:r>
            <a:rPr lang="ru-RU" dirty="0"/>
            <a:t>Эпидемиология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қауіп</a:t>
          </a:r>
          <a:r>
            <a:rPr lang="ru-RU" dirty="0"/>
            <a:t> </a:t>
          </a:r>
          <a:r>
            <a:rPr lang="ru-RU" dirty="0" err="1"/>
            <a:t>қатер</a:t>
          </a:r>
          <a:r>
            <a:rPr lang="ru-RU" dirty="0"/>
            <a:t> факторы: </a:t>
          </a:r>
          <a:r>
            <a:rPr lang="ru-RU" dirty="0" err="1"/>
            <a:t>Преэклампсия</a:t>
          </a:r>
          <a:r>
            <a:rPr lang="ru-RU" dirty="0"/>
            <a:t> </a:t>
          </a:r>
          <a:r>
            <a:rPr lang="ru-RU" dirty="0" err="1"/>
            <a:t>жүкті</a:t>
          </a:r>
          <a:r>
            <a:rPr lang="ru-RU" dirty="0"/>
            <a:t> </a:t>
          </a:r>
          <a:r>
            <a:rPr lang="ru-RU" dirty="0" err="1"/>
            <a:t>әйелдер</a:t>
          </a:r>
          <a:r>
            <a:rPr lang="ru-RU" dirty="0"/>
            <a:t> </a:t>
          </a:r>
          <a:r>
            <a:rPr lang="ru-RU" dirty="0" err="1"/>
            <a:t>арасындағы</a:t>
          </a:r>
          <a:r>
            <a:rPr lang="ru-RU" dirty="0"/>
            <a:t> </a:t>
          </a:r>
          <a:r>
            <a:rPr lang="ru-RU" dirty="0" err="1"/>
            <a:t>жиілігі</a:t>
          </a:r>
          <a:r>
            <a:rPr lang="ru-RU" dirty="0"/>
            <a:t> 5 — 7 %</a:t>
          </a:r>
        </a:p>
      </dgm:t>
    </dgm:pt>
    <dgm:pt modelId="{8A177317-08C8-4333-A08C-54DFFCB5BF15}" type="parTrans" cxnId="{DA02DED0-20DF-4108-8950-047FB048368B}">
      <dgm:prSet/>
      <dgm:spPr/>
      <dgm:t>
        <a:bodyPr/>
        <a:lstStyle/>
        <a:p>
          <a:endParaRPr lang="ru-RU"/>
        </a:p>
      </dgm:t>
    </dgm:pt>
    <dgm:pt modelId="{0D4BD6DD-C31B-47DD-A6EA-40C6F275F153}" type="sibTrans" cxnId="{DA02DED0-20DF-4108-8950-047FB048368B}">
      <dgm:prSet/>
      <dgm:spPr/>
      <dgm:t>
        <a:bodyPr/>
        <a:lstStyle/>
        <a:p>
          <a:endParaRPr lang="ru-RU"/>
        </a:p>
      </dgm:t>
    </dgm:pt>
    <dgm:pt modelId="{64E212E4-F745-43F9-9B4B-F1CF6D58C5CA}">
      <dgm:prSet/>
      <dgm:spPr/>
      <dgm:t>
        <a:bodyPr/>
        <a:lstStyle/>
        <a:p>
          <a:r>
            <a:rPr lang="ru-RU" dirty="0" err="1"/>
            <a:t>Преэкламсиясы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эклампсиясы</a:t>
          </a:r>
          <a:r>
            <a:rPr lang="ru-RU" dirty="0"/>
            <a:t> бар </a:t>
          </a:r>
          <a:r>
            <a:rPr lang="ru-RU" dirty="0" err="1"/>
            <a:t>жүкті</a:t>
          </a:r>
          <a:r>
            <a:rPr lang="ru-RU" dirty="0"/>
            <a:t> </a:t>
          </a:r>
          <a:r>
            <a:rPr lang="ru-RU" dirty="0" err="1"/>
            <a:t>әйелдер</a:t>
          </a:r>
          <a:r>
            <a:rPr lang="ru-RU" dirty="0"/>
            <a:t> </a:t>
          </a:r>
          <a:r>
            <a:rPr lang="ru-RU" dirty="0" err="1"/>
            <a:t>арасында</a:t>
          </a:r>
          <a:r>
            <a:rPr lang="ru-RU" dirty="0"/>
            <a:t> HELLP </a:t>
          </a:r>
          <a:r>
            <a:rPr lang="ru-RU" dirty="0" err="1"/>
            <a:t>синдромның</a:t>
          </a:r>
          <a:r>
            <a:rPr lang="ru-RU" dirty="0"/>
            <a:t> </a:t>
          </a:r>
          <a:r>
            <a:rPr lang="ru-RU" dirty="0" err="1"/>
            <a:t>таралу</a:t>
          </a:r>
          <a:r>
            <a:rPr lang="ru-RU" dirty="0"/>
            <a:t> </a:t>
          </a:r>
          <a:r>
            <a:rPr lang="ru-RU" dirty="0" err="1"/>
            <a:t>жиілігі</a:t>
          </a:r>
          <a:r>
            <a:rPr lang="ru-RU" dirty="0"/>
            <a:t> 4-12 % </a:t>
          </a:r>
        </a:p>
      </dgm:t>
    </dgm:pt>
    <dgm:pt modelId="{6F6DF59C-8999-4475-B8B5-A83EC0A0869A}" type="parTrans" cxnId="{069B111A-DFB0-47A9-995C-84B739CDA9AE}">
      <dgm:prSet/>
      <dgm:spPr/>
      <dgm:t>
        <a:bodyPr/>
        <a:lstStyle/>
        <a:p>
          <a:endParaRPr lang="ru-RU"/>
        </a:p>
      </dgm:t>
    </dgm:pt>
    <dgm:pt modelId="{D7B2C8F7-144E-4FDF-AECE-3AE5F7235612}" type="sibTrans" cxnId="{069B111A-DFB0-47A9-995C-84B739CDA9AE}">
      <dgm:prSet/>
      <dgm:spPr/>
      <dgm:t>
        <a:bodyPr/>
        <a:lstStyle/>
        <a:p>
          <a:endParaRPr lang="ru-RU"/>
        </a:p>
      </dgm:t>
    </dgm:pt>
    <dgm:pt modelId="{3CA76D4B-D6C2-4EC5-B156-DF0FF6B9279C}">
      <dgm:prSet/>
      <dgm:spPr/>
      <dgm:t>
        <a:bodyPr/>
        <a:lstStyle/>
        <a:p>
          <a:r>
            <a:rPr lang="ru-RU"/>
            <a:t>Ана өлімі 2-24% </a:t>
          </a:r>
        </a:p>
      </dgm:t>
    </dgm:pt>
    <dgm:pt modelId="{CECE0B77-34C4-4DDC-9AD1-061C6BFFDEAE}" type="parTrans" cxnId="{4308F2F0-D1D4-4C0C-A040-4DAFCC830D48}">
      <dgm:prSet/>
      <dgm:spPr/>
      <dgm:t>
        <a:bodyPr/>
        <a:lstStyle/>
        <a:p>
          <a:endParaRPr lang="ru-RU"/>
        </a:p>
      </dgm:t>
    </dgm:pt>
    <dgm:pt modelId="{EF03288A-2581-47BF-BB29-5E22E5361E5E}" type="sibTrans" cxnId="{4308F2F0-D1D4-4C0C-A040-4DAFCC830D48}">
      <dgm:prSet/>
      <dgm:spPr/>
      <dgm:t>
        <a:bodyPr/>
        <a:lstStyle/>
        <a:p>
          <a:endParaRPr lang="ru-RU"/>
        </a:p>
      </dgm:t>
    </dgm:pt>
    <dgm:pt modelId="{B37607B6-4C4E-44D6-8EEC-F7516CEF0453}">
      <dgm:prSet/>
      <dgm:spPr/>
      <dgm:t>
        <a:bodyPr/>
        <a:lstStyle/>
        <a:p>
          <a:r>
            <a:rPr lang="ru-RU"/>
            <a:t>Перинаталдық өлім 9 –39 %. </a:t>
          </a:r>
        </a:p>
      </dgm:t>
    </dgm:pt>
    <dgm:pt modelId="{1C231E9B-8AD3-486F-8A1E-563B27598F1A}" type="parTrans" cxnId="{C4A19AED-EABE-485C-B4DC-B102A37C48EE}">
      <dgm:prSet/>
      <dgm:spPr/>
      <dgm:t>
        <a:bodyPr/>
        <a:lstStyle/>
        <a:p>
          <a:endParaRPr lang="ru-RU"/>
        </a:p>
      </dgm:t>
    </dgm:pt>
    <dgm:pt modelId="{3FF2AF3F-E935-42D6-B24D-BF9119EFEC00}" type="sibTrans" cxnId="{C4A19AED-EABE-485C-B4DC-B102A37C48EE}">
      <dgm:prSet/>
      <dgm:spPr/>
      <dgm:t>
        <a:bodyPr/>
        <a:lstStyle/>
        <a:p>
          <a:endParaRPr lang="ru-RU"/>
        </a:p>
      </dgm:t>
    </dgm:pt>
    <dgm:pt modelId="{DD808E2A-E390-499C-9A75-909ADE782232}" type="pres">
      <dgm:prSet presAssocID="{9C17D458-1BEF-4718-B8AB-B24E09DDA147}" presName="linear" presStyleCnt="0">
        <dgm:presLayoutVars>
          <dgm:animLvl val="lvl"/>
          <dgm:resizeHandles val="exact"/>
        </dgm:presLayoutVars>
      </dgm:prSet>
      <dgm:spPr/>
    </dgm:pt>
    <dgm:pt modelId="{33291CDB-E46A-4784-B1C2-BA286D6F7F4D}" type="pres">
      <dgm:prSet presAssocID="{E10AC540-3188-408B-95F7-028739D14367}" presName="parentText" presStyleLbl="node1" presStyleIdx="0" presStyleCnt="5" custAng="0" custLinFactY="-21029" custLinFactNeighborX="1101" custLinFactNeighborY="-100000">
        <dgm:presLayoutVars>
          <dgm:chMax val="0"/>
          <dgm:bulletEnabled val="1"/>
        </dgm:presLayoutVars>
      </dgm:prSet>
      <dgm:spPr/>
    </dgm:pt>
    <dgm:pt modelId="{81600FB3-93E8-414F-AD4C-A529F05EF06A}" type="pres">
      <dgm:prSet presAssocID="{120A54AC-6BE4-4CA7-9604-83AB9FCA55BA}" presName="spacer" presStyleCnt="0"/>
      <dgm:spPr/>
    </dgm:pt>
    <dgm:pt modelId="{C94A7921-74B5-4E86-8CF5-CD04BFC7A900}" type="pres">
      <dgm:prSet presAssocID="{899601FE-61AA-4BF0-9A06-D16314681BF2}" presName="parentText" presStyleLbl="node1" presStyleIdx="1" presStyleCnt="5" custLinFactNeighborX="13694" custLinFactNeighborY="-8507">
        <dgm:presLayoutVars>
          <dgm:chMax val="0"/>
          <dgm:bulletEnabled val="1"/>
        </dgm:presLayoutVars>
      </dgm:prSet>
      <dgm:spPr/>
    </dgm:pt>
    <dgm:pt modelId="{8E050A71-9BA7-4E79-944E-49EDDF95A1F1}" type="pres">
      <dgm:prSet presAssocID="{0D4BD6DD-C31B-47DD-A6EA-40C6F275F153}" presName="spacer" presStyleCnt="0"/>
      <dgm:spPr/>
    </dgm:pt>
    <dgm:pt modelId="{1C2B5853-70BD-422D-A1FA-2628A7B2CA8D}" type="pres">
      <dgm:prSet presAssocID="{64E212E4-F745-43F9-9B4B-F1CF6D58C5CA}" presName="parentText" presStyleLbl="node1" presStyleIdx="2" presStyleCnt="5" custLinFactY="-446" custLinFactNeighborX="17417" custLinFactNeighborY="-100000">
        <dgm:presLayoutVars>
          <dgm:chMax val="0"/>
          <dgm:bulletEnabled val="1"/>
        </dgm:presLayoutVars>
      </dgm:prSet>
      <dgm:spPr/>
    </dgm:pt>
    <dgm:pt modelId="{87FBF731-913A-45C7-A4C3-8A05AA507E23}" type="pres">
      <dgm:prSet presAssocID="{D7B2C8F7-144E-4FDF-AECE-3AE5F7235612}" presName="spacer" presStyleCnt="0"/>
      <dgm:spPr/>
    </dgm:pt>
    <dgm:pt modelId="{22AAC127-8E6F-402E-A016-53ED4C05D12E}" type="pres">
      <dgm:prSet presAssocID="{3CA76D4B-D6C2-4EC5-B156-DF0FF6B9279C}" presName="parentText" presStyleLbl="node1" presStyleIdx="3" presStyleCnt="5" custLinFactY="2508" custLinFactNeighborX="27064" custLinFactNeighborY="100000">
        <dgm:presLayoutVars>
          <dgm:chMax val="0"/>
          <dgm:bulletEnabled val="1"/>
        </dgm:presLayoutVars>
      </dgm:prSet>
      <dgm:spPr/>
    </dgm:pt>
    <dgm:pt modelId="{BCF71D30-6B11-4F07-B710-74F2157A88A7}" type="pres">
      <dgm:prSet presAssocID="{EF03288A-2581-47BF-BB29-5E22E5361E5E}" presName="spacer" presStyleCnt="0"/>
      <dgm:spPr/>
    </dgm:pt>
    <dgm:pt modelId="{3038814E-96BC-4588-B714-4DC7D08B4A2E}" type="pres">
      <dgm:prSet presAssocID="{B37607B6-4C4E-44D6-8EEC-F7516CEF0453}" presName="parentText" presStyleLbl="node1" presStyleIdx="4" presStyleCnt="5" custLinFactY="9278" custLinFactNeighborX="28159" custLinFactNeighborY="100000">
        <dgm:presLayoutVars>
          <dgm:chMax val="0"/>
          <dgm:bulletEnabled val="1"/>
        </dgm:presLayoutVars>
      </dgm:prSet>
      <dgm:spPr/>
    </dgm:pt>
  </dgm:ptLst>
  <dgm:cxnLst>
    <dgm:cxn modelId="{9134B20A-D981-4D23-965A-5FC59C210FF5}" type="presOf" srcId="{899601FE-61AA-4BF0-9A06-D16314681BF2}" destId="{C94A7921-74B5-4E86-8CF5-CD04BFC7A900}" srcOrd="0" destOrd="0" presId="urn:microsoft.com/office/officeart/2005/8/layout/vList2"/>
    <dgm:cxn modelId="{069B111A-DFB0-47A9-995C-84B739CDA9AE}" srcId="{9C17D458-1BEF-4718-B8AB-B24E09DDA147}" destId="{64E212E4-F745-43F9-9B4B-F1CF6D58C5CA}" srcOrd="2" destOrd="0" parTransId="{6F6DF59C-8999-4475-B8B5-A83EC0A0869A}" sibTransId="{D7B2C8F7-144E-4FDF-AECE-3AE5F7235612}"/>
    <dgm:cxn modelId="{BFDB9B36-4FA7-4DE0-A911-614F5B3DD582}" type="presOf" srcId="{3CA76D4B-D6C2-4EC5-B156-DF0FF6B9279C}" destId="{22AAC127-8E6F-402E-A016-53ED4C05D12E}" srcOrd="0" destOrd="0" presId="urn:microsoft.com/office/officeart/2005/8/layout/vList2"/>
    <dgm:cxn modelId="{9F60EC66-5412-4223-B64B-56584D49937C}" srcId="{9C17D458-1BEF-4718-B8AB-B24E09DDA147}" destId="{E10AC540-3188-408B-95F7-028739D14367}" srcOrd="0" destOrd="0" parTransId="{C5117D48-DE80-4F03-8336-4FF1E4974BAE}" sibTransId="{120A54AC-6BE4-4CA7-9604-83AB9FCA55BA}"/>
    <dgm:cxn modelId="{B2F98E6A-0639-4EAD-B2EC-0D98C8AFC789}" type="presOf" srcId="{9C17D458-1BEF-4718-B8AB-B24E09DDA147}" destId="{DD808E2A-E390-499C-9A75-909ADE782232}" srcOrd="0" destOrd="0" presId="urn:microsoft.com/office/officeart/2005/8/layout/vList2"/>
    <dgm:cxn modelId="{6D993D83-9C57-4E66-95C5-1C589C2DD8C5}" type="presOf" srcId="{E10AC540-3188-408B-95F7-028739D14367}" destId="{33291CDB-E46A-4784-B1C2-BA286D6F7F4D}" srcOrd="0" destOrd="0" presId="urn:microsoft.com/office/officeart/2005/8/layout/vList2"/>
    <dgm:cxn modelId="{96D06A95-C568-40F6-99DB-3D2E6E77CFB4}" type="presOf" srcId="{B37607B6-4C4E-44D6-8EEC-F7516CEF0453}" destId="{3038814E-96BC-4588-B714-4DC7D08B4A2E}" srcOrd="0" destOrd="0" presId="urn:microsoft.com/office/officeart/2005/8/layout/vList2"/>
    <dgm:cxn modelId="{DA02DED0-20DF-4108-8950-047FB048368B}" srcId="{9C17D458-1BEF-4718-B8AB-B24E09DDA147}" destId="{899601FE-61AA-4BF0-9A06-D16314681BF2}" srcOrd="1" destOrd="0" parTransId="{8A177317-08C8-4333-A08C-54DFFCB5BF15}" sibTransId="{0D4BD6DD-C31B-47DD-A6EA-40C6F275F153}"/>
    <dgm:cxn modelId="{21A5D1EA-DBB0-4B95-B2D7-4ADBDD646451}" type="presOf" srcId="{64E212E4-F745-43F9-9B4B-F1CF6D58C5CA}" destId="{1C2B5853-70BD-422D-A1FA-2628A7B2CA8D}" srcOrd="0" destOrd="0" presId="urn:microsoft.com/office/officeart/2005/8/layout/vList2"/>
    <dgm:cxn modelId="{C4A19AED-EABE-485C-B4DC-B102A37C48EE}" srcId="{9C17D458-1BEF-4718-B8AB-B24E09DDA147}" destId="{B37607B6-4C4E-44D6-8EEC-F7516CEF0453}" srcOrd="4" destOrd="0" parTransId="{1C231E9B-8AD3-486F-8A1E-563B27598F1A}" sibTransId="{3FF2AF3F-E935-42D6-B24D-BF9119EFEC00}"/>
    <dgm:cxn modelId="{4308F2F0-D1D4-4C0C-A040-4DAFCC830D48}" srcId="{9C17D458-1BEF-4718-B8AB-B24E09DDA147}" destId="{3CA76D4B-D6C2-4EC5-B156-DF0FF6B9279C}" srcOrd="3" destOrd="0" parTransId="{CECE0B77-34C4-4DDC-9AD1-061C6BFFDEAE}" sibTransId="{EF03288A-2581-47BF-BB29-5E22E5361E5E}"/>
    <dgm:cxn modelId="{A50AC2FB-4F91-4AEB-9D7B-C3270E84AD62}" type="presParOf" srcId="{DD808E2A-E390-499C-9A75-909ADE782232}" destId="{33291CDB-E46A-4784-B1C2-BA286D6F7F4D}" srcOrd="0" destOrd="0" presId="urn:microsoft.com/office/officeart/2005/8/layout/vList2"/>
    <dgm:cxn modelId="{8038AB3C-EF91-44F2-B380-F22DE2685BDF}" type="presParOf" srcId="{DD808E2A-E390-499C-9A75-909ADE782232}" destId="{81600FB3-93E8-414F-AD4C-A529F05EF06A}" srcOrd="1" destOrd="0" presId="urn:microsoft.com/office/officeart/2005/8/layout/vList2"/>
    <dgm:cxn modelId="{6791AEEA-75FF-483D-A5A3-81EF7AA462CB}" type="presParOf" srcId="{DD808E2A-E390-499C-9A75-909ADE782232}" destId="{C94A7921-74B5-4E86-8CF5-CD04BFC7A900}" srcOrd="2" destOrd="0" presId="urn:microsoft.com/office/officeart/2005/8/layout/vList2"/>
    <dgm:cxn modelId="{30FCA695-B4FD-408B-8F4A-E4DE36FCB394}" type="presParOf" srcId="{DD808E2A-E390-499C-9A75-909ADE782232}" destId="{8E050A71-9BA7-4E79-944E-49EDDF95A1F1}" srcOrd="3" destOrd="0" presId="urn:microsoft.com/office/officeart/2005/8/layout/vList2"/>
    <dgm:cxn modelId="{DBD6C179-BC95-452F-B38B-8080818866E1}" type="presParOf" srcId="{DD808E2A-E390-499C-9A75-909ADE782232}" destId="{1C2B5853-70BD-422D-A1FA-2628A7B2CA8D}" srcOrd="4" destOrd="0" presId="urn:microsoft.com/office/officeart/2005/8/layout/vList2"/>
    <dgm:cxn modelId="{C68D9798-AB0C-48B5-885F-C578292A0B90}" type="presParOf" srcId="{DD808E2A-E390-499C-9A75-909ADE782232}" destId="{87FBF731-913A-45C7-A4C3-8A05AA507E23}" srcOrd="5" destOrd="0" presId="urn:microsoft.com/office/officeart/2005/8/layout/vList2"/>
    <dgm:cxn modelId="{9D0BA73D-4A1E-47BC-B6E7-A91F678DC718}" type="presParOf" srcId="{DD808E2A-E390-499C-9A75-909ADE782232}" destId="{22AAC127-8E6F-402E-A016-53ED4C05D12E}" srcOrd="6" destOrd="0" presId="urn:microsoft.com/office/officeart/2005/8/layout/vList2"/>
    <dgm:cxn modelId="{2FF0FA78-CECA-403F-8F6F-0DCC42C1F30A}" type="presParOf" srcId="{DD808E2A-E390-499C-9A75-909ADE782232}" destId="{BCF71D30-6B11-4F07-B710-74F2157A88A7}" srcOrd="7" destOrd="0" presId="urn:microsoft.com/office/officeart/2005/8/layout/vList2"/>
    <dgm:cxn modelId="{0A49B987-1E44-4CC8-AABA-8A5274083729}" type="presParOf" srcId="{DD808E2A-E390-499C-9A75-909ADE782232}" destId="{3038814E-96BC-4588-B714-4DC7D08B4A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D495E7-1A27-4A09-BC60-0E3C975F9692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958F08-FF90-4498-908A-20C7DB349EFB}">
      <dgm:prSet/>
      <dgm:spPr/>
      <dgm:t>
        <a:bodyPr/>
        <a:lstStyle/>
        <a:p>
          <a:r>
            <a:rPr lang="kk-KZ"/>
            <a:t>Бұл синдром алғашырет </a:t>
          </a:r>
          <a:r>
            <a:rPr lang="ru-RU" dirty="0"/>
            <a:t>1954 </a:t>
          </a:r>
          <a:r>
            <a:rPr lang="ru-RU" dirty="0" err="1"/>
            <a:t>жылы</a:t>
          </a:r>
          <a:r>
            <a:rPr lang="ru-RU" dirty="0"/>
            <a:t>  </a:t>
          </a:r>
          <a:r>
            <a:rPr lang="ru-RU" dirty="0" err="1"/>
            <a:t>Дж.А</a:t>
          </a:r>
          <a:r>
            <a:rPr lang="ru-RU" dirty="0"/>
            <a:t>. Притчардом, ал Р.С. </a:t>
          </a:r>
          <a:r>
            <a:rPr lang="ru-RU" dirty="0" err="1"/>
            <a:t>Гудлин</a:t>
          </a:r>
          <a:r>
            <a:rPr lang="ru-RU" dirty="0"/>
            <a:t> мен </a:t>
          </a:r>
          <a:r>
            <a:rPr lang="ru-RU" dirty="0" err="1"/>
            <a:t>авторластары</a:t>
          </a:r>
          <a:r>
            <a:rPr lang="ru-RU" dirty="0"/>
            <a:t> 1978жылы </a:t>
          </a:r>
          <a:r>
            <a:rPr lang="ru-RU" dirty="0" err="1"/>
            <a:t>синдромнын</a:t>
          </a:r>
          <a:r>
            <a:rPr lang="ru-RU" dirty="0"/>
            <a:t> </a:t>
          </a:r>
          <a:r>
            <a:rPr lang="ru-RU" dirty="0" err="1"/>
            <a:t>преклампсияда</a:t>
          </a:r>
          <a:r>
            <a:rPr lang="ru-RU" dirty="0"/>
            <a:t> </a:t>
          </a:r>
          <a:r>
            <a:rPr lang="ru-RU" dirty="0" err="1"/>
            <a:t>дамитынын</a:t>
          </a:r>
          <a:r>
            <a:rPr lang="ru-RU" dirty="0"/>
            <a:t> </a:t>
          </a:r>
          <a:r>
            <a:rPr lang="ru-RU" dirty="0" err="1"/>
            <a:t>байқаған</a:t>
          </a:r>
          <a:r>
            <a:rPr lang="ru-RU" dirty="0"/>
            <a:t>. </a:t>
          </a:r>
        </a:p>
      </dgm:t>
    </dgm:pt>
    <dgm:pt modelId="{1F28B97F-9FB7-411A-AA09-F52D8CD962FF}" type="parTrans" cxnId="{A6003498-E350-46F4-803D-B32D7D725978}">
      <dgm:prSet/>
      <dgm:spPr/>
      <dgm:t>
        <a:bodyPr/>
        <a:lstStyle/>
        <a:p>
          <a:endParaRPr lang="ru-RU"/>
        </a:p>
      </dgm:t>
    </dgm:pt>
    <dgm:pt modelId="{61167080-C907-4F70-9602-BE7C5D9E38B3}" type="sibTrans" cxnId="{A6003498-E350-46F4-803D-B32D7D725978}">
      <dgm:prSet/>
      <dgm:spPr/>
      <dgm:t>
        <a:bodyPr/>
        <a:lstStyle/>
        <a:p>
          <a:endParaRPr lang="ru-RU"/>
        </a:p>
      </dgm:t>
    </dgm:pt>
    <dgm:pt modelId="{826CD4BB-8BC2-489F-A8BD-445B331F63A9}">
      <dgm:prSet/>
      <dgm:spPr/>
      <dgm:t>
        <a:bodyPr/>
        <a:lstStyle/>
        <a:p>
          <a:r>
            <a:rPr lang="kk-KZ"/>
            <a:t>1982 жылы Вейнштейн Л ең алғаш болып </a:t>
          </a:r>
          <a:r>
            <a:rPr lang="en-US"/>
            <a:t>HELLP-</a:t>
          </a:r>
          <a:r>
            <a:rPr lang="kk-KZ"/>
            <a:t>синдромом патологиясына симптомдар үштігін кіргізді. Бұл жеке бір ауру болып табылады. </a:t>
          </a:r>
          <a:endParaRPr lang="ru-RU"/>
        </a:p>
      </dgm:t>
    </dgm:pt>
    <dgm:pt modelId="{CE658C1A-848A-4AF6-8375-8370B83DA4F7}" type="parTrans" cxnId="{49239B0E-6A34-417B-A821-CE14FBF7AEC0}">
      <dgm:prSet/>
      <dgm:spPr/>
      <dgm:t>
        <a:bodyPr/>
        <a:lstStyle/>
        <a:p>
          <a:endParaRPr lang="ru-RU"/>
        </a:p>
      </dgm:t>
    </dgm:pt>
    <dgm:pt modelId="{04B26762-CC12-484A-BB9F-9A385C9F4FF0}" type="sibTrans" cxnId="{49239B0E-6A34-417B-A821-CE14FBF7AEC0}">
      <dgm:prSet/>
      <dgm:spPr/>
      <dgm:t>
        <a:bodyPr/>
        <a:lstStyle/>
        <a:p>
          <a:endParaRPr lang="ru-RU"/>
        </a:p>
      </dgm:t>
    </dgm:pt>
    <dgm:pt modelId="{2EB05608-7515-4C0F-B6A5-008FF02703FD}" type="pres">
      <dgm:prSet presAssocID="{7CD495E7-1A27-4A09-BC60-0E3C975F9692}" presName="Name0" presStyleCnt="0">
        <dgm:presLayoutVars>
          <dgm:dir/>
          <dgm:resizeHandles val="exact"/>
        </dgm:presLayoutVars>
      </dgm:prSet>
      <dgm:spPr/>
    </dgm:pt>
    <dgm:pt modelId="{AA153484-A25E-41AA-88E3-7AA3F539ADAE}" type="pres">
      <dgm:prSet presAssocID="{7CD495E7-1A27-4A09-BC60-0E3C975F9692}" presName="fgShape" presStyleLbl="fgShp" presStyleIdx="0" presStyleCnt="1"/>
      <dgm:spPr/>
    </dgm:pt>
    <dgm:pt modelId="{1E7D6A15-2FA2-488C-8AA3-133B932AFC92}" type="pres">
      <dgm:prSet presAssocID="{7CD495E7-1A27-4A09-BC60-0E3C975F9692}" presName="linComp" presStyleCnt="0"/>
      <dgm:spPr/>
    </dgm:pt>
    <dgm:pt modelId="{98525085-1CD1-4964-A775-F456BE493EB0}" type="pres">
      <dgm:prSet presAssocID="{9F958F08-FF90-4498-908A-20C7DB349EFB}" presName="compNode" presStyleCnt="0"/>
      <dgm:spPr/>
    </dgm:pt>
    <dgm:pt modelId="{5504FD9F-8E2A-48CD-836E-8F321371AD50}" type="pres">
      <dgm:prSet presAssocID="{9F958F08-FF90-4498-908A-20C7DB349EFB}" presName="bkgdShape" presStyleLbl="node1" presStyleIdx="0" presStyleCnt="2" custAng="0" custLinFactNeighborX="-87" custLinFactNeighborY="66074"/>
      <dgm:spPr/>
    </dgm:pt>
    <dgm:pt modelId="{18B2D011-3C3E-465A-9B15-79824A17A0E4}" type="pres">
      <dgm:prSet presAssocID="{9F958F08-FF90-4498-908A-20C7DB349EFB}" presName="nodeTx" presStyleLbl="node1" presStyleIdx="0" presStyleCnt="2">
        <dgm:presLayoutVars>
          <dgm:bulletEnabled val="1"/>
        </dgm:presLayoutVars>
      </dgm:prSet>
      <dgm:spPr/>
    </dgm:pt>
    <dgm:pt modelId="{FF7DC24F-2DDE-4522-A54F-960F4AC59382}" type="pres">
      <dgm:prSet presAssocID="{9F958F08-FF90-4498-908A-20C7DB349EFB}" presName="invisiNode" presStyleLbl="node1" presStyleIdx="0" presStyleCnt="2"/>
      <dgm:spPr/>
    </dgm:pt>
    <dgm:pt modelId="{7B689CCE-2672-4437-92D5-D6CD6209AD32}" type="pres">
      <dgm:prSet presAssocID="{9F958F08-FF90-4498-908A-20C7DB349EFB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FD7A5B4-F53A-4EB9-BDDA-E9BC139ED7AE}" type="pres">
      <dgm:prSet presAssocID="{61167080-C907-4F70-9602-BE7C5D9E38B3}" presName="sibTrans" presStyleLbl="sibTrans2D1" presStyleIdx="0" presStyleCnt="0"/>
      <dgm:spPr/>
    </dgm:pt>
    <dgm:pt modelId="{9D00101A-27B7-4712-9A07-0EDC44CD3717}" type="pres">
      <dgm:prSet presAssocID="{826CD4BB-8BC2-489F-A8BD-445B331F63A9}" presName="compNode" presStyleCnt="0"/>
      <dgm:spPr/>
    </dgm:pt>
    <dgm:pt modelId="{C9AC76AA-A0C9-4CC4-BBD3-0603F6F5B84F}" type="pres">
      <dgm:prSet presAssocID="{826CD4BB-8BC2-489F-A8BD-445B331F63A9}" presName="bkgdShape" presStyleLbl="node1" presStyleIdx="1" presStyleCnt="2" custLinFactX="200000" custLinFactY="-100000" custLinFactNeighborX="220469" custLinFactNeighborY="-130988"/>
      <dgm:spPr/>
    </dgm:pt>
    <dgm:pt modelId="{759BAB87-6074-4A49-878E-2350DBA8FFF3}" type="pres">
      <dgm:prSet presAssocID="{826CD4BB-8BC2-489F-A8BD-445B331F63A9}" presName="nodeTx" presStyleLbl="node1" presStyleIdx="1" presStyleCnt="2">
        <dgm:presLayoutVars>
          <dgm:bulletEnabled val="1"/>
        </dgm:presLayoutVars>
      </dgm:prSet>
      <dgm:spPr/>
    </dgm:pt>
    <dgm:pt modelId="{470EBFAA-97DA-49D8-90BF-43D2C49D1663}" type="pres">
      <dgm:prSet presAssocID="{826CD4BB-8BC2-489F-A8BD-445B331F63A9}" presName="invisiNode" presStyleLbl="node1" presStyleIdx="1" presStyleCnt="2"/>
      <dgm:spPr/>
    </dgm:pt>
    <dgm:pt modelId="{AB3AF362-1A4B-4FBD-8696-32B02F829087}" type="pres">
      <dgm:prSet presAssocID="{826CD4BB-8BC2-489F-A8BD-445B331F63A9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49239B0E-6A34-417B-A821-CE14FBF7AEC0}" srcId="{7CD495E7-1A27-4A09-BC60-0E3C975F9692}" destId="{826CD4BB-8BC2-489F-A8BD-445B331F63A9}" srcOrd="1" destOrd="0" parTransId="{CE658C1A-848A-4AF6-8375-8370B83DA4F7}" sibTransId="{04B26762-CC12-484A-BB9F-9A385C9F4FF0}"/>
    <dgm:cxn modelId="{05B4416C-457B-461E-9E18-89E23B58957B}" type="presOf" srcId="{9F958F08-FF90-4498-908A-20C7DB349EFB}" destId="{5504FD9F-8E2A-48CD-836E-8F321371AD50}" srcOrd="0" destOrd="0" presId="urn:microsoft.com/office/officeart/2005/8/layout/hList7"/>
    <dgm:cxn modelId="{9610C170-CF9E-4435-A0AC-BA83944D467B}" type="presOf" srcId="{61167080-C907-4F70-9602-BE7C5D9E38B3}" destId="{BFD7A5B4-F53A-4EB9-BDDA-E9BC139ED7AE}" srcOrd="0" destOrd="0" presId="urn:microsoft.com/office/officeart/2005/8/layout/hList7"/>
    <dgm:cxn modelId="{C5E8E35A-3712-4BD3-8247-482696A48533}" type="presOf" srcId="{826CD4BB-8BC2-489F-A8BD-445B331F63A9}" destId="{759BAB87-6074-4A49-878E-2350DBA8FFF3}" srcOrd="1" destOrd="0" presId="urn:microsoft.com/office/officeart/2005/8/layout/hList7"/>
    <dgm:cxn modelId="{0C03F782-67A7-49E4-A444-0E4577427DAD}" type="presOf" srcId="{7CD495E7-1A27-4A09-BC60-0E3C975F9692}" destId="{2EB05608-7515-4C0F-B6A5-008FF02703FD}" srcOrd="0" destOrd="0" presId="urn:microsoft.com/office/officeart/2005/8/layout/hList7"/>
    <dgm:cxn modelId="{A6003498-E350-46F4-803D-B32D7D725978}" srcId="{7CD495E7-1A27-4A09-BC60-0E3C975F9692}" destId="{9F958F08-FF90-4498-908A-20C7DB349EFB}" srcOrd="0" destOrd="0" parTransId="{1F28B97F-9FB7-411A-AA09-F52D8CD962FF}" sibTransId="{61167080-C907-4F70-9602-BE7C5D9E38B3}"/>
    <dgm:cxn modelId="{D62271D8-1109-4CD1-BC3C-8671FE00FBDE}" type="presOf" srcId="{826CD4BB-8BC2-489F-A8BD-445B331F63A9}" destId="{C9AC76AA-A0C9-4CC4-BBD3-0603F6F5B84F}" srcOrd="0" destOrd="0" presId="urn:microsoft.com/office/officeart/2005/8/layout/hList7"/>
    <dgm:cxn modelId="{F828FDEF-A3D0-47F6-87C4-67CC17DC9366}" type="presOf" srcId="{9F958F08-FF90-4498-908A-20C7DB349EFB}" destId="{18B2D011-3C3E-465A-9B15-79824A17A0E4}" srcOrd="1" destOrd="0" presId="urn:microsoft.com/office/officeart/2005/8/layout/hList7"/>
    <dgm:cxn modelId="{312A4C60-18D2-4AD0-A945-286652C6CB5A}" type="presParOf" srcId="{2EB05608-7515-4C0F-B6A5-008FF02703FD}" destId="{AA153484-A25E-41AA-88E3-7AA3F539ADAE}" srcOrd="0" destOrd="0" presId="urn:microsoft.com/office/officeart/2005/8/layout/hList7"/>
    <dgm:cxn modelId="{B2BDDD62-A4D2-4568-9643-49E994DD5569}" type="presParOf" srcId="{2EB05608-7515-4C0F-B6A5-008FF02703FD}" destId="{1E7D6A15-2FA2-488C-8AA3-133B932AFC92}" srcOrd="1" destOrd="0" presId="urn:microsoft.com/office/officeart/2005/8/layout/hList7"/>
    <dgm:cxn modelId="{761C8374-5C66-4AC6-B10C-3F6CCD40D369}" type="presParOf" srcId="{1E7D6A15-2FA2-488C-8AA3-133B932AFC92}" destId="{98525085-1CD1-4964-A775-F456BE493EB0}" srcOrd="0" destOrd="0" presId="urn:microsoft.com/office/officeart/2005/8/layout/hList7"/>
    <dgm:cxn modelId="{2559C70E-1806-4E37-A059-7BAAA56EDA64}" type="presParOf" srcId="{98525085-1CD1-4964-A775-F456BE493EB0}" destId="{5504FD9F-8E2A-48CD-836E-8F321371AD50}" srcOrd="0" destOrd="0" presId="urn:microsoft.com/office/officeart/2005/8/layout/hList7"/>
    <dgm:cxn modelId="{3D198F02-3553-44E1-98D0-B89E8EF5B4EB}" type="presParOf" srcId="{98525085-1CD1-4964-A775-F456BE493EB0}" destId="{18B2D011-3C3E-465A-9B15-79824A17A0E4}" srcOrd="1" destOrd="0" presId="urn:microsoft.com/office/officeart/2005/8/layout/hList7"/>
    <dgm:cxn modelId="{607336E2-D5FA-4342-891C-0E9C3C1ECC89}" type="presParOf" srcId="{98525085-1CD1-4964-A775-F456BE493EB0}" destId="{FF7DC24F-2DDE-4522-A54F-960F4AC59382}" srcOrd="2" destOrd="0" presId="urn:microsoft.com/office/officeart/2005/8/layout/hList7"/>
    <dgm:cxn modelId="{7E56F412-5DE7-4ED0-BB83-8EE3664AB84B}" type="presParOf" srcId="{98525085-1CD1-4964-A775-F456BE493EB0}" destId="{7B689CCE-2672-4437-92D5-D6CD6209AD32}" srcOrd="3" destOrd="0" presId="urn:microsoft.com/office/officeart/2005/8/layout/hList7"/>
    <dgm:cxn modelId="{9F900385-14E8-4AD5-A8FA-8EE3B4D40D68}" type="presParOf" srcId="{1E7D6A15-2FA2-488C-8AA3-133B932AFC92}" destId="{BFD7A5B4-F53A-4EB9-BDDA-E9BC139ED7AE}" srcOrd="1" destOrd="0" presId="urn:microsoft.com/office/officeart/2005/8/layout/hList7"/>
    <dgm:cxn modelId="{59093C4C-035D-49DC-855F-ABC358DE0F6B}" type="presParOf" srcId="{1E7D6A15-2FA2-488C-8AA3-133B932AFC92}" destId="{9D00101A-27B7-4712-9A07-0EDC44CD3717}" srcOrd="2" destOrd="0" presId="urn:microsoft.com/office/officeart/2005/8/layout/hList7"/>
    <dgm:cxn modelId="{DD142812-64B1-4EF1-A638-3367399C4CD1}" type="presParOf" srcId="{9D00101A-27B7-4712-9A07-0EDC44CD3717}" destId="{C9AC76AA-A0C9-4CC4-BBD3-0603F6F5B84F}" srcOrd="0" destOrd="0" presId="urn:microsoft.com/office/officeart/2005/8/layout/hList7"/>
    <dgm:cxn modelId="{7DD8DE6C-093C-4947-992C-0E0818A78BAF}" type="presParOf" srcId="{9D00101A-27B7-4712-9A07-0EDC44CD3717}" destId="{759BAB87-6074-4A49-878E-2350DBA8FFF3}" srcOrd="1" destOrd="0" presId="urn:microsoft.com/office/officeart/2005/8/layout/hList7"/>
    <dgm:cxn modelId="{194D7D3F-EB2D-4845-8F3C-241660031C2D}" type="presParOf" srcId="{9D00101A-27B7-4712-9A07-0EDC44CD3717}" destId="{470EBFAA-97DA-49D8-90BF-43D2C49D1663}" srcOrd="2" destOrd="0" presId="urn:microsoft.com/office/officeart/2005/8/layout/hList7"/>
    <dgm:cxn modelId="{7D90324F-908D-4735-BA47-20AF6069EC0C}" type="presParOf" srcId="{9D00101A-27B7-4712-9A07-0EDC44CD3717}" destId="{AB3AF362-1A4B-4FBD-8696-32B02F82908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2CD23-2973-4C97-A7FE-3160C8A0161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3F8268-9103-46DD-8ADE-6C946D8818AD}">
      <dgm:prSet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Бауырдың жыртылуы</a:t>
          </a:r>
          <a:endParaRPr lang="ru-RU" dirty="0"/>
        </a:p>
      </dgm:t>
    </dgm:pt>
    <dgm:pt modelId="{C95D5098-2135-417E-A386-5541B5007E2C}" type="parTrans" cxnId="{6DE7671C-1272-43EC-A6B1-2D56724054D0}">
      <dgm:prSet/>
      <dgm:spPr/>
      <dgm:t>
        <a:bodyPr/>
        <a:lstStyle/>
        <a:p>
          <a:endParaRPr lang="ru-RU"/>
        </a:p>
      </dgm:t>
    </dgm:pt>
    <dgm:pt modelId="{7899BD14-700D-42C4-9CBC-E9B73DE647AC}" type="sibTrans" cxnId="{6DE7671C-1272-43EC-A6B1-2D56724054D0}">
      <dgm:prSet/>
      <dgm:spPr/>
      <dgm:t>
        <a:bodyPr/>
        <a:lstStyle/>
        <a:p>
          <a:endParaRPr lang="ru-RU"/>
        </a:p>
      </dgm:t>
    </dgm:pt>
    <dgm:pt modelId="{F1042C0F-2EAE-4F15-818C-0FF35F995EA0}">
      <dgm:prSet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Көп мөлшерде қан кету</a:t>
          </a:r>
        </a:p>
      </dgm:t>
    </dgm:pt>
    <dgm:pt modelId="{7DAC1EC7-7270-4E00-85F4-DAC1F784DDE4}" type="parTrans" cxnId="{6BAE1D07-B98E-45EE-9EF5-F2F8C4E76885}">
      <dgm:prSet/>
      <dgm:spPr/>
      <dgm:t>
        <a:bodyPr/>
        <a:lstStyle/>
        <a:p>
          <a:endParaRPr lang="ru-RU"/>
        </a:p>
      </dgm:t>
    </dgm:pt>
    <dgm:pt modelId="{D86978D0-5B16-4204-AC40-28A180B61E3D}" type="sibTrans" cxnId="{6BAE1D07-B98E-45EE-9EF5-F2F8C4E76885}">
      <dgm:prSet/>
      <dgm:spPr/>
      <dgm:t>
        <a:bodyPr/>
        <a:lstStyle/>
        <a:p>
          <a:endParaRPr lang="ru-RU"/>
        </a:p>
      </dgm:t>
    </dgm:pt>
    <dgm:pt modelId="{FF3458B7-B66F-4885-A84C-3A67DBDCF0C4}">
      <dgm:prSet/>
      <dgm:spPr/>
      <dgm:t>
        <a:bodyPr/>
        <a:lstStyle/>
        <a:p>
          <a:r>
            <a:rPr lang="kk-KZ">
              <a:latin typeface="Times New Roman" pitchFamily="18" charset="0"/>
              <a:cs typeface="Times New Roman" pitchFamily="18" charset="0"/>
            </a:rPr>
            <a:t>Жедел бүйрек-бауыр жетіспеушілігі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497DB1-98F7-46E4-B5B0-B9B739C0E53A}" type="parTrans" cxnId="{6C1A0D14-28DC-48C0-ABA7-B88ED9F79079}">
      <dgm:prSet/>
      <dgm:spPr/>
      <dgm:t>
        <a:bodyPr/>
        <a:lstStyle/>
        <a:p>
          <a:endParaRPr lang="ru-RU"/>
        </a:p>
      </dgm:t>
    </dgm:pt>
    <dgm:pt modelId="{851695EB-52A2-4E03-9F4C-A3ACE31BE16F}" type="sibTrans" cxnId="{6C1A0D14-28DC-48C0-ABA7-B88ED9F79079}">
      <dgm:prSet/>
      <dgm:spPr/>
      <dgm:t>
        <a:bodyPr/>
        <a:lstStyle/>
        <a:p>
          <a:endParaRPr lang="ru-RU"/>
        </a:p>
      </dgm:t>
    </dgm:pt>
    <dgm:pt modelId="{5423E4D2-D87F-4AFA-82E8-FC84D6D6D937}">
      <dgm:prSet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Ана өлімі және бала өлімі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C93DD8B-91BE-4BD3-8237-F594207349A6}" type="parTrans" cxnId="{F43ED31D-312C-48D4-9DE8-32540E7F81E7}">
      <dgm:prSet/>
      <dgm:spPr/>
      <dgm:t>
        <a:bodyPr/>
        <a:lstStyle/>
        <a:p>
          <a:endParaRPr lang="ru-RU"/>
        </a:p>
      </dgm:t>
    </dgm:pt>
    <dgm:pt modelId="{BE4F6ED3-8621-443E-90E4-6456CA5A391A}" type="sibTrans" cxnId="{F43ED31D-312C-48D4-9DE8-32540E7F81E7}">
      <dgm:prSet/>
      <dgm:spPr/>
      <dgm:t>
        <a:bodyPr/>
        <a:lstStyle/>
        <a:p>
          <a:endParaRPr lang="ru-RU"/>
        </a:p>
      </dgm:t>
    </dgm:pt>
    <dgm:pt modelId="{DC6BF7D2-CB6C-47B8-94C9-4BD8CA947F42}" type="pres">
      <dgm:prSet presAssocID="{D432CD23-2973-4C97-A7FE-3160C8A0161E}" presName="compositeShape" presStyleCnt="0">
        <dgm:presLayoutVars>
          <dgm:dir/>
          <dgm:resizeHandles/>
        </dgm:presLayoutVars>
      </dgm:prSet>
      <dgm:spPr/>
    </dgm:pt>
    <dgm:pt modelId="{871A761B-625C-4337-8EF3-02D5C086A44D}" type="pres">
      <dgm:prSet presAssocID="{D432CD23-2973-4C97-A7FE-3160C8A0161E}" presName="pyramid" presStyleLbl="node1" presStyleIdx="0" presStyleCnt="1" custLinFactX="-49327" custLinFactNeighborX="-100000" custLinFactNeighborY="-26373"/>
      <dgm:spPr>
        <a:solidFill>
          <a:schemeClr val="accent6">
            <a:lumMod val="40000"/>
            <a:lumOff val="6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</dgm:pt>
    <dgm:pt modelId="{F75AB49C-AEBF-4946-A6C5-0668554EE6FD}" type="pres">
      <dgm:prSet presAssocID="{D432CD23-2973-4C97-A7FE-3160C8A0161E}" presName="theList" presStyleCnt="0"/>
      <dgm:spPr/>
    </dgm:pt>
    <dgm:pt modelId="{1D4EB1F3-7646-412B-9004-A68093355CD4}" type="pres">
      <dgm:prSet presAssocID="{3D3F8268-9103-46DD-8ADE-6C946D8818AD}" presName="aNode" presStyleLbl="fgAcc1" presStyleIdx="0" presStyleCnt="4" custAng="0" custLinFactX="-100000" custLinFactNeighborX="-141060" custLinFactNeighborY="90894">
        <dgm:presLayoutVars>
          <dgm:bulletEnabled val="1"/>
        </dgm:presLayoutVars>
      </dgm:prSet>
      <dgm:spPr/>
    </dgm:pt>
    <dgm:pt modelId="{98434C4D-5E82-45A1-938A-5BA9B354B050}" type="pres">
      <dgm:prSet presAssocID="{3D3F8268-9103-46DD-8ADE-6C946D8818AD}" presName="aSpace" presStyleCnt="0"/>
      <dgm:spPr/>
    </dgm:pt>
    <dgm:pt modelId="{A9760724-5DEB-4CBE-8643-5AF562A60DA4}" type="pres">
      <dgm:prSet presAssocID="{F1042C0F-2EAE-4F15-818C-0FF35F995EA0}" presName="aNode" presStyleLbl="fgAcc1" presStyleIdx="1" presStyleCnt="4" custLinFactX="-100000" custLinFactY="12326" custLinFactNeighborX="-120621" custLinFactNeighborY="100000">
        <dgm:presLayoutVars>
          <dgm:bulletEnabled val="1"/>
        </dgm:presLayoutVars>
      </dgm:prSet>
      <dgm:spPr/>
    </dgm:pt>
    <dgm:pt modelId="{5311C42B-E13F-4671-AD02-DE831F584209}" type="pres">
      <dgm:prSet presAssocID="{F1042C0F-2EAE-4F15-818C-0FF35F995EA0}" presName="aSpace" presStyleCnt="0"/>
      <dgm:spPr/>
    </dgm:pt>
    <dgm:pt modelId="{8BA48D52-42D4-4430-A2BF-90792E9BA707}" type="pres">
      <dgm:prSet presAssocID="{FF3458B7-B66F-4885-A84C-3A67DBDCF0C4}" presName="aNode" presStyleLbl="fgAcc1" presStyleIdx="2" presStyleCnt="4" custLinFactX="-89163" custLinFactY="41210" custLinFactNeighborX="-100000" custLinFactNeighborY="100000">
        <dgm:presLayoutVars>
          <dgm:bulletEnabled val="1"/>
        </dgm:presLayoutVars>
      </dgm:prSet>
      <dgm:spPr/>
    </dgm:pt>
    <dgm:pt modelId="{3006A8C4-85C1-418B-940D-FF71AAE4FD30}" type="pres">
      <dgm:prSet presAssocID="{FF3458B7-B66F-4885-A84C-3A67DBDCF0C4}" presName="aSpace" presStyleCnt="0"/>
      <dgm:spPr/>
    </dgm:pt>
    <dgm:pt modelId="{17D2DA84-1DBB-4CA2-B44E-2422F1A0B8F2}" type="pres">
      <dgm:prSet presAssocID="{5423E4D2-D87F-4AFA-82E8-FC84D6D6D937}" presName="aNode" presStyleLbl="fgAcc1" presStyleIdx="3" presStyleCnt="4" custLinFactX="-56464" custLinFactY="56834" custLinFactNeighborX="-100000" custLinFactNeighborY="100000">
        <dgm:presLayoutVars>
          <dgm:bulletEnabled val="1"/>
        </dgm:presLayoutVars>
      </dgm:prSet>
      <dgm:spPr/>
    </dgm:pt>
    <dgm:pt modelId="{6F01DECA-7B9E-48F0-8C31-04D827A7CC8F}" type="pres">
      <dgm:prSet presAssocID="{5423E4D2-D87F-4AFA-82E8-FC84D6D6D937}" presName="aSpace" presStyleCnt="0"/>
      <dgm:spPr/>
    </dgm:pt>
  </dgm:ptLst>
  <dgm:cxnLst>
    <dgm:cxn modelId="{6BAE1D07-B98E-45EE-9EF5-F2F8C4E76885}" srcId="{D432CD23-2973-4C97-A7FE-3160C8A0161E}" destId="{F1042C0F-2EAE-4F15-818C-0FF35F995EA0}" srcOrd="1" destOrd="0" parTransId="{7DAC1EC7-7270-4E00-85F4-DAC1F784DDE4}" sibTransId="{D86978D0-5B16-4204-AC40-28A180B61E3D}"/>
    <dgm:cxn modelId="{6C1A0D14-28DC-48C0-ABA7-B88ED9F79079}" srcId="{D432CD23-2973-4C97-A7FE-3160C8A0161E}" destId="{FF3458B7-B66F-4885-A84C-3A67DBDCF0C4}" srcOrd="2" destOrd="0" parTransId="{83497DB1-98F7-46E4-B5B0-B9B739C0E53A}" sibTransId="{851695EB-52A2-4E03-9F4C-A3ACE31BE16F}"/>
    <dgm:cxn modelId="{6DE7671C-1272-43EC-A6B1-2D56724054D0}" srcId="{D432CD23-2973-4C97-A7FE-3160C8A0161E}" destId="{3D3F8268-9103-46DD-8ADE-6C946D8818AD}" srcOrd="0" destOrd="0" parTransId="{C95D5098-2135-417E-A386-5541B5007E2C}" sibTransId="{7899BD14-700D-42C4-9CBC-E9B73DE647AC}"/>
    <dgm:cxn modelId="{F43ED31D-312C-48D4-9DE8-32540E7F81E7}" srcId="{D432CD23-2973-4C97-A7FE-3160C8A0161E}" destId="{5423E4D2-D87F-4AFA-82E8-FC84D6D6D937}" srcOrd="3" destOrd="0" parTransId="{EC93DD8B-91BE-4BD3-8237-F594207349A6}" sibTransId="{BE4F6ED3-8621-443E-90E4-6456CA5A391A}"/>
    <dgm:cxn modelId="{64A50B26-F381-45A7-AE9D-8CB1A354BCA8}" type="presOf" srcId="{5423E4D2-D87F-4AFA-82E8-FC84D6D6D937}" destId="{17D2DA84-1DBB-4CA2-B44E-2422F1A0B8F2}" srcOrd="0" destOrd="0" presId="urn:microsoft.com/office/officeart/2005/8/layout/pyramid2"/>
    <dgm:cxn modelId="{DFFF2137-622E-4DEF-AABA-BAB10F3C35A3}" type="presOf" srcId="{D432CD23-2973-4C97-A7FE-3160C8A0161E}" destId="{DC6BF7D2-CB6C-47B8-94C9-4BD8CA947F42}" srcOrd="0" destOrd="0" presId="urn:microsoft.com/office/officeart/2005/8/layout/pyramid2"/>
    <dgm:cxn modelId="{1532796F-2D8E-45ED-9F9C-A080FF7F49AB}" type="presOf" srcId="{FF3458B7-B66F-4885-A84C-3A67DBDCF0C4}" destId="{8BA48D52-42D4-4430-A2BF-90792E9BA707}" srcOrd="0" destOrd="0" presId="urn:microsoft.com/office/officeart/2005/8/layout/pyramid2"/>
    <dgm:cxn modelId="{0F77F784-E741-4035-BB99-57C4838301B7}" type="presOf" srcId="{F1042C0F-2EAE-4F15-818C-0FF35F995EA0}" destId="{A9760724-5DEB-4CBE-8643-5AF562A60DA4}" srcOrd="0" destOrd="0" presId="urn:microsoft.com/office/officeart/2005/8/layout/pyramid2"/>
    <dgm:cxn modelId="{D2D40FB6-DA0D-4EF9-BF26-66908D9ED772}" type="presOf" srcId="{3D3F8268-9103-46DD-8ADE-6C946D8818AD}" destId="{1D4EB1F3-7646-412B-9004-A68093355CD4}" srcOrd="0" destOrd="0" presId="urn:microsoft.com/office/officeart/2005/8/layout/pyramid2"/>
    <dgm:cxn modelId="{2D7F5311-152F-4BFB-BEBD-BA38817F09BC}" type="presParOf" srcId="{DC6BF7D2-CB6C-47B8-94C9-4BD8CA947F42}" destId="{871A761B-625C-4337-8EF3-02D5C086A44D}" srcOrd="0" destOrd="0" presId="urn:microsoft.com/office/officeart/2005/8/layout/pyramid2"/>
    <dgm:cxn modelId="{E5D709B7-5756-4ACB-A113-5665ACD3601E}" type="presParOf" srcId="{DC6BF7D2-CB6C-47B8-94C9-4BD8CA947F42}" destId="{F75AB49C-AEBF-4946-A6C5-0668554EE6FD}" srcOrd="1" destOrd="0" presId="urn:microsoft.com/office/officeart/2005/8/layout/pyramid2"/>
    <dgm:cxn modelId="{3CC4AFF1-C8E7-4822-910C-49D5A8EC46E0}" type="presParOf" srcId="{F75AB49C-AEBF-4946-A6C5-0668554EE6FD}" destId="{1D4EB1F3-7646-412B-9004-A68093355CD4}" srcOrd="0" destOrd="0" presId="urn:microsoft.com/office/officeart/2005/8/layout/pyramid2"/>
    <dgm:cxn modelId="{053228C2-6E21-4BD3-83FA-CCCE97B7A33E}" type="presParOf" srcId="{F75AB49C-AEBF-4946-A6C5-0668554EE6FD}" destId="{98434C4D-5E82-45A1-938A-5BA9B354B050}" srcOrd="1" destOrd="0" presId="urn:microsoft.com/office/officeart/2005/8/layout/pyramid2"/>
    <dgm:cxn modelId="{6CC6D481-779B-4FEA-951E-89340869CF9E}" type="presParOf" srcId="{F75AB49C-AEBF-4946-A6C5-0668554EE6FD}" destId="{A9760724-5DEB-4CBE-8643-5AF562A60DA4}" srcOrd="2" destOrd="0" presId="urn:microsoft.com/office/officeart/2005/8/layout/pyramid2"/>
    <dgm:cxn modelId="{2BD7B8F1-C1F6-49EF-B01A-D4836C658F1B}" type="presParOf" srcId="{F75AB49C-AEBF-4946-A6C5-0668554EE6FD}" destId="{5311C42B-E13F-4671-AD02-DE831F584209}" srcOrd="3" destOrd="0" presId="urn:microsoft.com/office/officeart/2005/8/layout/pyramid2"/>
    <dgm:cxn modelId="{1EA334CE-6BE0-4E8F-8E19-C9F01BF1A1F5}" type="presParOf" srcId="{F75AB49C-AEBF-4946-A6C5-0668554EE6FD}" destId="{8BA48D52-42D4-4430-A2BF-90792E9BA707}" srcOrd="4" destOrd="0" presId="urn:microsoft.com/office/officeart/2005/8/layout/pyramid2"/>
    <dgm:cxn modelId="{D7EDDE64-FD51-42BC-B742-A71B04002916}" type="presParOf" srcId="{F75AB49C-AEBF-4946-A6C5-0668554EE6FD}" destId="{3006A8C4-85C1-418B-940D-FF71AAE4FD30}" srcOrd="5" destOrd="0" presId="urn:microsoft.com/office/officeart/2005/8/layout/pyramid2"/>
    <dgm:cxn modelId="{C7D79AE5-4343-48B1-9A2E-F7403C0F3E76}" type="presParOf" srcId="{F75AB49C-AEBF-4946-A6C5-0668554EE6FD}" destId="{17D2DA84-1DBB-4CA2-B44E-2422F1A0B8F2}" srcOrd="6" destOrd="0" presId="urn:microsoft.com/office/officeart/2005/8/layout/pyramid2"/>
    <dgm:cxn modelId="{EC7B8B9F-7519-41C8-A723-B3314246E34C}" type="presParOf" srcId="{F75AB49C-AEBF-4946-A6C5-0668554EE6FD}" destId="{6F01DECA-7B9E-48F0-8C31-04D827A7CC8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91CDB-E46A-4784-B1C2-BA286D6F7F4D}">
      <dsp:nvSpPr>
        <dsp:cNvPr id="0" name=""/>
        <dsp:cNvSpPr/>
      </dsp:nvSpPr>
      <dsp:spPr>
        <a:xfrm>
          <a:off x="0" y="0"/>
          <a:ext cx="4038600" cy="43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HELLP (</a:t>
          </a:r>
          <a:r>
            <a:rPr lang="ru-RU" sz="800" kern="1200" dirty="0" err="1"/>
            <a:t>Hemolysis</a:t>
          </a:r>
          <a:r>
            <a:rPr lang="ru-RU" sz="800" kern="1200" dirty="0"/>
            <a:t>, </a:t>
          </a:r>
          <a:r>
            <a:rPr lang="ru-RU" sz="800" kern="1200" dirty="0" err="1"/>
            <a:t>Elevated</a:t>
          </a:r>
          <a:r>
            <a:rPr lang="ru-RU" sz="800" kern="1200" dirty="0"/>
            <a:t> </a:t>
          </a:r>
          <a:r>
            <a:rPr lang="ru-RU" sz="800" kern="1200" dirty="0" err="1"/>
            <a:t>Liver</a:t>
          </a:r>
          <a:r>
            <a:rPr lang="ru-RU" sz="800" kern="1200" dirty="0"/>
            <a:t> </a:t>
          </a:r>
          <a:r>
            <a:rPr lang="ru-RU" sz="800" kern="1200" dirty="0" err="1"/>
            <a:t>enzymes</a:t>
          </a:r>
          <a:r>
            <a:rPr lang="ru-RU" sz="800" kern="1200" dirty="0"/>
            <a:t> </a:t>
          </a:r>
          <a:r>
            <a:rPr lang="ru-RU" sz="800" kern="1200" dirty="0" err="1"/>
            <a:t>and</a:t>
          </a:r>
          <a:r>
            <a:rPr lang="ru-RU" sz="800" kern="1200" dirty="0"/>
            <a:t> </a:t>
          </a:r>
          <a:r>
            <a:rPr lang="ru-RU" sz="800" kern="1200" dirty="0" err="1"/>
            <a:t>Low</a:t>
          </a:r>
          <a:r>
            <a:rPr lang="ru-RU" sz="800" kern="1200" dirty="0"/>
            <a:t> </a:t>
          </a:r>
          <a:r>
            <a:rPr lang="ru-RU" sz="800" kern="1200" dirty="0" err="1"/>
            <a:t>Platelets</a:t>
          </a:r>
          <a:r>
            <a:rPr lang="ru-RU" sz="800" kern="1200" dirty="0"/>
            <a:t>) синдром – </a:t>
          </a:r>
          <a:r>
            <a:rPr lang="ru-RU" sz="800" kern="1200" dirty="0" err="1"/>
            <a:t>бұл</a:t>
          </a:r>
          <a:r>
            <a:rPr lang="ru-RU" sz="800" kern="1200" dirty="0"/>
            <a:t> гемолиз, </a:t>
          </a:r>
          <a:r>
            <a:rPr lang="ru-RU" sz="800" kern="1200" dirty="0" err="1"/>
            <a:t>бауыр</a:t>
          </a:r>
          <a:r>
            <a:rPr lang="ru-RU" sz="800" kern="1200" dirty="0"/>
            <a:t> </a:t>
          </a:r>
          <a:r>
            <a:rPr lang="ru-RU" sz="800" kern="1200" dirty="0" err="1"/>
            <a:t>ферменттерінің</a:t>
          </a:r>
          <a:r>
            <a:rPr lang="ru-RU" sz="800" kern="1200" dirty="0"/>
            <a:t> </a:t>
          </a:r>
          <a:r>
            <a:rPr lang="ru-RU" sz="800" kern="1200" dirty="0" err="1"/>
            <a:t>активтенуі</a:t>
          </a:r>
          <a:r>
            <a:rPr lang="ru-RU" sz="800" kern="1200" dirty="0"/>
            <a:t> </a:t>
          </a:r>
          <a:r>
            <a:rPr lang="ru-RU" sz="800" kern="1200" dirty="0" err="1"/>
            <a:t>және</a:t>
          </a:r>
          <a:r>
            <a:rPr lang="ru-RU" sz="800" kern="1200" dirty="0"/>
            <a:t> </a:t>
          </a:r>
          <a:r>
            <a:rPr lang="ru-RU" sz="800" kern="1200" dirty="0" err="1"/>
            <a:t>тромбоцитопениямен</a:t>
          </a:r>
          <a:r>
            <a:rPr lang="ru-RU" sz="800" kern="1200" dirty="0"/>
            <a:t> </a:t>
          </a:r>
          <a:r>
            <a:rPr lang="ru-RU" sz="800" kern="1200" dirty="0" err="1"/>
            <a:t>сипатталатын</a:t>
          </a:r>
          <a:r>
            <a:rPr lang="ru-RU" sz="800" kern="1200" dirty="0"/>
            <a:t> </a:t>
          </a:r>
          <a:r>
            <a:rPr lang="ru-RU" sz="800" kern="1200" dirty="0" err="1"/>
            <a:t>преэклампсия</a:t>
          </a:r>
          <a:r>
            <a:rPr lang="ru-RU" sz="800" kern="1200" dirty="0"/>
            <a:t> мен </a:t>
          </a:r>
          <a:r>
            <a:rPr lang="ru-RU" sz="800" kern="1200" dirty="0" err="1"/>
            <a:t>эклампсияның</a:t>
          </a:r>
          <a:r>
            <a:rPr lang="ru-RU" sz="800" kern="1200" dirty="0"/>
            <a:t> </a:t>
          </a:r>
          <a:r>
            <a:rPr lang="ru-RU" sz="800" kern="1200" dirty="0" err="1"/>
            <a:t>ауыр</a:t>
          </a:r>
          <a:r>
            <a:rPr lang="ru-RU" sz="800" kern="1200" dirty="0"/>
            <a:t> </a:t>
          </a:r>
          <a:r>
            <a:rPr lang="ru-RU" sz="800" kern="1200" dirty="0" err="1"/>
            <a:t>формасы</a:t>
          </a:r>
          <a:r>
            <a:rPr lang="ru-RU" sz="800" kern="1200" dirty="0"/>
            <a:t>. </a:t>
          </a:r>
        </a:p>
      </dsp:txBody>
      <dsp:txXfrm>
        <a:off x="21475" y="21475"/>
        <a:ext cx="3995650" cy="396970"/>
      </dsp:txXfrm>
    </dsp:sp>
    <dsp:sp modelId="{C94A7921-74B5-4E86-8CF5-CD04BFC7A900}">
      <dsp:nvSpPr>
        <dsp:cNvPr id="0" name=""/>
        <dsp:cNvSpPr/>
      </dsp:nvSpPr>
      <dsp:spPr>
        <a:xfrm>
          <a:off x="0" y="508919"/>
          <a:ext cx="4038600" cy="43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Эпидемиология </a:t>
          </a:r>
          <a:r>
            <a:rPr lang="ru-RU" sz="800" kern="1200" dirty="0" err="1"/>
            <a:t>және</a:t>
          </a:r>
          <a:r>
            <a:rPr lang="ru-RU" sz="800" kern="1200" dirty="0"/>
            <a:t> </a:t>
          </a:r>
          <a:r>
            <a:rPr lang="ru-RU" sz="800" kern="1200" dirty="0" err="1"/>
            <a:t>қауіп</a:t>
          </a:r>
          <a:r>
            <a:rPr lang="ru-RU" sz="800" kern="1200" dirty="0"/>
            <a:t> </a:t>
          </a:r>
          <a:r>
            <a:rPr lang="ru-RU" sz="800" kern="1200" dirty="0" err="1"/>
            <a:t>қатер</a:t>
          </a:r>
          <a:r>
            <a:rPr lang="ru-RU" sz="800" kern="1200" dirty="0"/>
            <a:t> факторы: </a:t>
          </a:r>
          <a:r>
            <a:rPr lang="ru-RU" sz="800" kern="1200" dirty="0" err="1"/>
            <a:t>Преэклампсия</a:t>
          </a:r>
          <a:r>
            <a:rPr lang="ru-RU" sz="800" kern="1200" dirty="0"/>
            <a:t> </a:t>
          </a:r>
          <a:r>
            <a:rPr lang="ru-RU" sz="800" kern="1200" dirty="0" err="1"/>
            <a:t>жүкті</a:t>
          </a:r>
          <a:r>
            <a:rPr lang="ru-RU" sz="800" kern="1200" dirty="0"/>
            <a:t> </a:t>
          </a:r>
          <a:r>
            <a:rPr lang="ru-RU" sz="800" kern="1200" dirty="0" err="1"/>
            <a:t>әйелдер</a:t>
          </a:r>
          <a:r>
            <a:rPr lang="ru-RU" sz="800" kern="1200" dirty="0"/>
            <a:t> </a:t>
          </a:r>
          <a:r>
            <a:rPr lang="ru-RU" sz="800" kern="1200" dirty="0" err="1"/>
            <a:t>арасындағы</a:t>
          </a:r>
          <a:r>
            <a:rPr lang="ru-RU" sz="800" kern="1200" dirty="0"/>
            <a:t> </a:t>
          </a:r>
          <a:r>
            <a:rPr lang="ru-RU" sz="800" kern="1200" dirty="0" err="1"/>
            <a:t>жиілігі</a:t>
          </a:r>
          <a:r>
            <a:rPr lang="ru-RU" sz="800" kern="1200" dirty="0"/>
            <a:t> 5 — 7 %</a:t>
          </a:r>
        </a:p>
      </dsp:txBody>
      <dsp:txXfrm>
        <a:off x="21475" y="530394"/>
        <a:ext cx="3995650" cy="396970"/>
      </dsp:txXfrm>
    </dsp:sp>
    <dsp:sp modelId="{1C2B5853-70BD-422D-A1FA-2628A7B2CA8D}">
      <dsp:nvSpPr>
        <dsp:cNvPr id="0" name=""/>
        <dsp:cNvSpPr/>
      </dsp:nvSpPr>
      <dsp:spPr>
        <a:xfrm>
          <a:off x="0" y="948837"/>
          <a:ext cx="4038600" cy="43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 err="1"/>
            <a:t>Преэкламсиясы</a:t>
          </a:r>
          <a:r>
            <a:rPr lang="ru-RU" sz="800" kern="1200" dirty="0"/>
            <a:t> </a:t>
          </a:r>
          <a:r>
            <a:rPr lang="ru-RU" sz="800" kern="1200" dirty="0" err="1"/>
            <a:t>және</a:t>
          </a:r>
          <a:r>
            <a:rPr lang="ru-RU" sz="800" kern="1200" dirty="0"/>
            <a:t> </a:t>
          </a:r>
          <a:r>
            <a:rPr lang="ru-RU" sz="800" kern="1200" dirty="0" err="1"/>
            <a:t>эклампсиясы</a:t>
          </a:r>
          <a:r>
            <a:rPr lang="ru-RU" sz="800" kern="1200" dirty="0"/>
            <a:t> бар </a:t>
          </a:r>
          <a:r>
            <a:rPr lang="ru-RU" sz="800" kern="1200" dirty="0" err="1"/>
            <a:t>жүкті</a:t>
          </a:r>
          <a:r>
            <a:rPr lang="ru-RU" sz="800" kern="1200" dirty="0"/>
            <a:t> </a:t>
          </a:r>
          <a:r>
            <a:rPr lang="ru-RU" sz="800" kern="1200" dirty="0" err="1"/>
            <a:t>әйелдер</a:t>
          </a:r>
          <a:r>
            <a:rPr lang="ru-RU" sz="800" kern="1200" dirty="0"/>
            <a:t> </a:t>
          </a:r>
          <a:r>
            <a:rPr lang="ru-RU" sz="800" kern="1200" dirty="0" err="1"/>
            <a:t>арасында</a:t>
          </a:r>
          <a:r>
            <a:rPr lang="ru-RU" sz="800" kern="1200" dirty="0"/>
            <a:t> HELLP </a:t>
          </a:r>
          <a:r>
            <a:rPr lang="ru-RU" sz="800" kern="1200" dirty="0" err="1"/>
            <a:t>синдромның</a:t>
          </a:r>
          <a:r>
            <a:rPr lang="ru-RU" sz="800" kern="1200" dirty="0"/>
            <a:t> </a:t>
          </a:r>
          <a:r>
            <a:rPr lang="ru-RU" sz="800" kern="1200" dirty="0" err="1"/>
            <a:t>таралу</a:t>
          </a:r>
          <a:r>
            <a:rPr lang="ru-RU" sz="800" kern="1200" dirty="0"/>
            <a:t> </a:t>
          </a:r>
          <a:r>
            <a:rPr lang="ru-RU" sz="800" kern="1200" dirty="0" err="1"/>
            <a:t>жиілігі</a:t>
          </a:r>
          <a:r>
            <a:rPr lang="ru-RU" sz="800" kern="1200" dirty="0"/>
            <a:t> 4-12 % </a:t>
          </a:r>
        </a:p>
      </dsp:txBody>
      <dsp:txXfrm>
        <a:off x="21475" y="970312"/>
        <a:ext cx="3995650" cy="396970"/>
      </dsp:txXfrm>
    </dsp:sp>
    <dsp:sp modelId="{22AAC127-8E6F-402E-A016-53ED4C05D12E}">
      <dsp:nvSpPr>
        <dsp:cNvPr id="0" name=""/>
        <dsp:cNvSpPr/>
      </dsp:nvSpPr>
      <dsp:spPr>
        <a:xfrm>
          <a:off x="0" y="1470873"/>
          <a:ext cx="4038600" cy="43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Ана өлімі 2-24% </a:t>
          </a:r>
        </a:p>
      </dsp:txBody>
      <dsp:txXfrm>
        <a:off x="21475" y="1492348"/>
        <a:ext cx="3995650" cy="396970"/>
      </dsp:txXfrm>
    </dsp:sp>
    <dsp:sp modelId="{3038814E-96BC-4588-B714-4DC7D08B4A2E}">
      <dsp:nvSpPr>
        <dsp:cNvPr id="0" name=""/>
        <dsp:cNvSpPr/>
      </dsp:nvSpPr>
      <dsp:spPr>
        <a:xfrm>
          <a:off x="0" y="1947680"/>
          <a:ext cx="4038600" cy="4399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Перинаталдық өлім 9 –39 %. </a:t>
          </a:r>
        </a:p>
      </dsp:txBody>
      <dsp:txXfrm>
        <a:off x="21475" y="1969155"/>
        <a:ext cx="3995650" cy="396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4FD9F-8E2A-48CD-836E-8F321371AD50}">
      <dsp:nvSpPr>
        <dsp:cNvPr id="0" name=""/>
        <dsp:cNvSpPr/>
      </dsp:nvSpPr>
      <dsp:spPr>
        <a:xfrm>
          <a:off x="5" y="0"/>
          <a:ext cx="1943992" cy="11549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600" kern="1200"/>
            <a:t>Бұл синдром алғашырет </a:t>
          </a:r>
          <a:r>
            <a:rPr lang="ru-RU" sz="600" kern="1200" dirty="0"/>
            <a:t>1954 </a:t>
          </a:r>
          <a:r>
            <a:rPr lang="ru-RU" sz="600" kern="1200" dirty="0" err="1"/>
            <a:t>жылы</a:t>
          </a:r>
          <a:r>
            <a:rPr lang="ru-RU" sz="600" kern="1200" dirty="0"/>
            <a:t>  </a:t>
          </a:r>
          <a:r>
            <a:rPr lang="ru-RU" sz="600" kern="1200" dirty="0" err="1"/>
            <a:t>Дж.А</a:t>
          </a:r>
          <a:r>
            <a:rPr lang="ru-RU" sz="600" kern="1200" dirty="0"/>
            <a:t>. Притчардом, ал Р.С. </a:t>
          </a:r>
          <a:r>
            <a:rPr lang="ru-RU" sz="600" kern="1200" dirty="0" err="1"/>
            <a:t>Гудлин</a:t>
          </a:r>
          <a:r>
            <a:rPr lang="ru-RU" sz="600" kern="1200" dirty="0"/>
            <a:t> мен </a:t>
          </a:r>
          <a:r>
            <a:rPr lang="ru-RU" sz="600" kern="1200" dirty="0" err="1"/>
            <a:t>авторластары</a:t>
          </a:r>
          <a:r>
            <a:rPr lang="ru-RU" sz="600" kern="1200" dirty="0"/>
            <a:t> 1978жылы </a:t>
          </a:r>
          <a:r>
            <a:rPr lang="ru-RU" sz="600" kern="1200" dirty="0" err="1"/>
            <a:t>синдромнын</a:t>
          </a:r>
          <a:r>
            <a:rPr lang="ru-RU" sz="600" kern="1200" dirty="0"/>
            <a:t> </a:t>
          </a:r>
          <a:r>
            <a:rPr lang="ru-RU" sz="600" kern="1200" dirty="0" err="1"/>
            <a:t>преклампсияда</a:t>
          </a:r>
          <a:r>
            <a:rPr lang="ru-RU" sz="600" kern="1200" dirty="0"/>
            <a:t> </a:t>
          </a:r>
          <a:r>
            <a:rPr lang="ru-RU" sz="600" kern="1200" dirty="0" err="1"/>
            <a:t>дамитынын</a:t>
          </a:r>
          <a:r>
            <a:rPr lang="ru-RU" sz="600" kern="1200" dirty="0"/>
            <a:t> </a:t>
          </a:r>
          <a:r>
            <a:rPr lang="ru-RU" sz="600" kern="1200" dirty="0" err="1"/>
            <a:t>байқаған</a:t>
          </a:r>
          <a:r>
            <a:rPr lang="ru-RU" sz="600" kern="1200" dirty="0"/>
            <a:t>. </a:t>
          </a:r>
        </a:p>
      </dsp:txBody>
      <dsp:txXfrm>
        <a:off x="5" y="461965"/>
        <a:ext cx="1943992" cy="461965"/>
      </dsp:txXfrm>
    </dsp:sp>
    <dsp:sp modelId="{7B689CCE-2672-4437-92D5-D6CD6209AD32}">
      <dsp:nvSpPr>
        <dsp:cNvPr id="0" name=""/>
        <dsp:cNvSpPr/>
      </dsp:nvSpPr>
      <dsp:spPr>
        <a:xfrm>
          <a:off x="781400" y="69294"/>
          <a:ext cx="384586" cy="3845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C76AA-A0C9-4CC4-BBD3-0603F6F5B84F}">
      <dsp:nvSpPr>
        <dsp:cNvPr id="0" name=""/>
        <dsp:cNvSpPr/>
      </dsp:nvSpPr>
      <dsp:spPr>
        <a:xfrm>
          <a:off x="2005706" y="0"/>
          <a:ext cx="1943992" cy="1154913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42672" rIns="42672" bIns="42672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600" kern="1200"/>
            <a:t>1982 жылы Вейнштейн Л ең алғаш болып </a:t>
          </a:r>
          <a:r>
            <a:rPr lang="en-US" sz="600" kern="1200"/>
            <a:t>HELLP-</a:t>
          </a:r>
          <a:r>
            <a:rPr lang="kk-KZ" sz="600" kern="1200"/>
            <a:t>синдромом патологиясына симптомдар үштігін кіргізді. Бұл жеке бір ауру болып табылады. </a:t>
          </a:r>
          <a:endParaRPr lang="ru-RU" sz="600" kern="1200"/>
        </a:p>
      </dsp:txBody>
      <dsp:txXfrm>
        <a:off x="2005706" y="461965"/>
        <a:ext cx="1943992" cy="461965"/>
      </dsp:txXfrm>
    </dsp:sp>
    <dsp:sp modelId="{AB3AF362-1A4B-4FBD-8696-32B02F829087}">
      <dsp:nvSpPr>
        <dsp:cNvPr id="0" name=""/>
        <dsp:cNvSpPr/>
      </dsp:nvSpPr>
      <dsp:spPr>
        <a:xfrm>
          <a:off x="2783712" y="69294"/>
          <a:ext cx="384586" cy="3845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53484-A25E-41AA-88E3-7AA3F539ADAE}">
      <dsp:nvSpPr>
        <dsp:cNvPr id="0" name=""/>
        <dsp:cNvSpPr/>
      </dsp:nvSpPr>
      <dsp:spPr>
        <a:xfrm>
          <a:off x="157987" y="923931"/>
          <a:ext cx="3633723" cy="173237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A761B-625C-4337-8EF3-02D5C086A44D}">
      <dsp:nvSpPr>
        <dsp:cNvPr id="0" name=""/>
        <dsp:cNvSpPr/>
      </dsp:nvSpPr>
      <dsp:spPr>
        <a:xfrm>
          <a:off x="0" y="0"/>
          <a:ext cx="1912923" cy="1912923"/>
        </a:xfrm>
        <a:prstGeom prst="triangl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4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EB1F3-7646-412B-9004-A68093355CD4}">
      <dsp:nvSpPr>
        <dsp:cNvPr id="0" name=""/>
        <dsp:cNvSpPr/>
      </dsp:nvSpPr>
      <dsp:spPr>
        <a:xfrm>
          <a:off x="703718" y="230108"/>
          <a:ext cx="1243399" cy="3399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900" kern="1200" dirty="0">
              <a:latin typeface="Times New Roman" pitchFamily="18" charset="0"/>
              <a:cs typeface="Times New Roman" pitchFamily="18" charset="0"/>
            </a:rPr>
            <a:t>Бауырдың жыртылуы</a:t>
          </a:r>
          <a:endParaRPr lang="ru-RU" sz="900" kern="1200" dirty="0"/>
        </a:p>
      </dsp:txBody>
      <dsp:txXfrm>
        <a:off x="720315" y="246705"/>
        <a:ext cx="1210205" cy="306798"/>
      </dsp:txXfrm>
    </dsp:sp>
    <dsp:sp modelId="{A9760724-5DEB-4CBE-8643-5AF562A60DA4}">
      <dsp:nvSpPr>
        <dsp:cNvPr id="0" name=""/>
        <dsp:cNvSpPr/>
      </dsp:nvSpPr>
      <dsp:spPr>
        <a:xfrm>
          <a:off x="957856" y="658376"/>
          <a:ext cx="1243399" cy="3399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900" kern="1200" dirty="0">
              <a:latin typeface="Times New Roman" pitchFamily="18" charset="0"/>
              <a:cs typeface="Times New Roman" pitchFamily="18" charset="0"/>
            </a:rPr>
            <a:t>Көп мөлшерде қан кету</a:t>
          </a:r>
        </a:p>
      </dsp:txBody>
      <dsp:txXfrm>
        <a:off x="974453" y="674973"/>
        <a:ext cx="1210205" cy="306798"/>
      </dsp:txXfrm>
    </dsp:sp>
    <dsp:sp modelId="{8BA48D52-42D4-4430-A2BF-90792E9BA707}">
      <dsp:nvSpPr>
        <dsp:cNvPr id="0" name=""/>
        <dsp:cNvSpPr/>
      </dsp:nvSpPr>
      <dsp:spPr>
        <a:xfrm>
          <a:off x="1349005" y="1139071"/>
          <a:ext cx="1243399" cy="3399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900" kern="1200">
              <a:latin typeface="Times New Roman" pitchFamily="18" charset="0"/>
              <a:cs typeface="Times New Roman" pitchFamily="18" charset="0"/>
            </a:rPr>
            <a:t>Жедел бүйрек-бауыр жетіспеушілігі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5602" y="1155668"/>
        <a:ext cx="1210205" cy="306798"/>
      </dsp:txXfrm>
    </dsp:sp>
    <dsp:sp modelId="{17D2DA84-1DBB-4CA2-B44E-2422F1A0B8F2}">
      <dsp:nvSpPr>
        <dsp:cNvPr id="0" name=""/>
        <dsp:cNvSpPr/>
      </dsp:nvSpPr>
      <dsp:spPr>
        <a:xfrm>
          <a:off x="1755584" y="1572930"/>
          <a:ext cx="1243399" cy="3399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900" kern="1200" dirty="0">
              <a:latin typeface="Times New Roman" pitchFamily="18" charset="0"/>
              <a:cs typeface="Times New Roman" pitchFamily="18" charset="0"/>
            </a:rPr>
            <a:t>Ана өлімі және бала өлімі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72181" y="1589527"/>
        <a:ext cx="1210205" cy="306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0E8AF-EBDA-4B37-A610-EF7D1C363666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7E4F3-0CD7-4B6C-9042-165A46BA8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7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7E4F3-0CD7-4B6C-9042-165A46BA8A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8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3BED3-B917-6068-8630-82B9C3CA4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02A749-459C-8BFB-FC8D-68DB18113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526AB7-27FA-0EC7-5CE7-7A599AD7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C2D2F-B2EF-7E11-8664-C254D7C2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F132D-B59E-880A-D34C-468CF2B6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6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C6E51-1ADA-9948-F718-E95B6E7B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9FBB7D-1B87-83A2-7B3C-3717D9B44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1F5F05-16CF-4C5B-88DC-F0FE184E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FEB7D-664E-AA6F-FB9F-15AB5399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516E3-3DF4-3805-4135-1AF20BF4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3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F79231-785A-2B08-AEBD-C7A1F5572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8D06CE-4665-807C-5982-702B5FE94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6FF4F-7C99-6C07-370E-C6296FDF5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9EDE93-2E96-29D3-F9FD-FF7DB5C4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F8B2F-8383-4F6B-8B87-BC13B0D5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4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B7B7C-5724-77A9-34F1-E14B6DAC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A7129-34DA-1680-5009-23092698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85940-C205-EC76-DFBC-8B4829CD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87BF5-C3BD-4BE5-0857-07DE657C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5EA65-35FB-7272-010D-CEC244DA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6FE99-870C-7AF7-1EF8-6FBFA066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D2EEC8-71B1-9B5B-BBBD-0F4EB4039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9F142-819A-780D-5648-6C1C217E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4E0A5-7280-CAF0-C6ED-9C0DB25C6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E3C9E-DC66-2879-776F-5E0482B7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7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5E7DE-AAEA-B6A9-7C4D-8C60A386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5C768-D6BE-F8D9-72F0-187BF2071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FA5CFC-E866-8D77-6018-94C301A90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280058-60E7-9917-1852-E02C3FE3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CF91D2-415D-DEA2-F542-16654B1C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B94403-0CE2-8DB2-DCFA-651843FD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2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DA367-EC62-B15F-5D65-134F99B2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04A49E-302D-3426-5993-DB03E644D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650630-5696-9BEF-D824-7086C42E8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1B5C1-2780-3974-6C6D-60633CE15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2C179B-8F05-EAD3-4354-8FFB73D8B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60D5F-DA40-1F00-8468-C55EC7C3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950156-5611-153B-04A6-8B6C933B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AC0CA5-7932-ECD5-BFFB-B35AF311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43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7AE2E-8673-15EE-B924-C3673C22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45607D-FF9A-57EC-7AB7-ACDBF85B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54874E-4E2A-140F-5A81-9A4577FB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4AAD9C-6679-449D-CB10-53ED14BA1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DE4C9-C360-A6AB-4F98-1C9C7BE5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C3C2F5-9AC7-E86D-7CE9-4BA7FE5D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49ECAE-8FE3-C290-070F-638B1405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6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BD5D9-640C-3D55-0B5D-1AC34A69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7B974-679C-5ECC-E5C8-ED88BF8EF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3DE005-BAD5-2DE4-3623-6AFCBD447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44E3EE-A4C5-7C53-1C91-FCB15D16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E6FCC-37CE-9B4F-AD0D-BB0FDFA9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31962D-06ED-137D-E39A-DE025AF8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1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FF7D5-E828-E3C5-1A66-6DAB0C122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E0BBE1-A825-5D98-A3D2-2F7CA606A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F5D68B-2520-F052-4246-0D8662D22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CB6A29-E48F-E174-2BC5-51D282E9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C50AD3-D9F4-3CE8-0394-D36A2266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BE74D-EE8C-3C4E-E014-3E9067B6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2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CDCC3-DBB0-8BC3-C11C-AD2CC695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F4398-99A1-F8C6-AE87-75FBDB5F7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BF73A-B7D8-57E2-1A48-467D9A0DA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D2D57-3DD1-488D-8A33-EB73490349E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E7872-790C-FB8B-A011-15DE694FE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D42B07-1301-8E21-D4F3-F2B56F39E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17F0-9FEF-4648-B0EA-9E17A8989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Layout" Target="../diagrams/layout3.xml"/><Relationship Id="rId3" Type="http://schemas.openxmlformats.org/officeDocument/2006/relationships/image" Target="../media/image1.png"/><Relationship Id="rId21" Type="http://schemas.microsoft.com/office/2007/relationships/diagramDrawing" Target="../diagrams/drawing3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Data" Target="../diagrams/data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jpg"/><Relationship Id="rId20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2.jpe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QuickStyle" Target="../diagrams/quickStyle3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DCF21D0-3950-50C3-BDBF-B60AA9387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954000" cy="68580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91A414B-52D0-8890-542F-5F1E10CF174A}"/>
              </a:ext>
            </a:extLst>
          </p:cNvPr>
          <p:cNvSpPr/>
          <p:nvPr/>
        </p:nvSpPr>
        <p:spPr>
          <a:xfrm>
            <a:off x="9641680" y="4003645"/>
            <a:ext cx="2934493" cy="27247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3EF123-F095-724E-2F7B-D03C3D8C57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9" y="0"/>
            <a:ext cx="3602181" cy="833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0C91F3C6-C59C-FF82-C7AF-391A320DD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776464"/>
              </p:ext>
            </p:extLst>
          </p:nvPr>
        </p:nvGraphicFramePr>
        <p:xfrm>
          <a:off x="44449" y="1389783"/>
          <a:ext cx="40386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36B9FFC2-1992-AB4F-2443-5627486B0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5876413"/>
              </p:ext>
            </p:extLst>
          </p:nvPr>
        </p:nvGraphicFramePr>
        <p:xfrm>
          <a:off x="88899" y="3777383"/>
          <a:ext cx="3949699" cy="115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FBF9A13-6E0C-EBD8-3594-2639ABCB9F24}"/>
              </a:ext>
            </a:extLst>
          </p:cNvPr>
          <p:cNvSpPr txBox="1"/>
          <p:nvPr/>
        </p:nvSpPr>
        <p:spPr>
          <a:xfrm>
            <a:off x="1181686" y="5036215"/>
            <a:ext cx="69088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E L </a:t>
            </a:r>
            <a:r>
              <a:rPr lang="en-US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 -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бұл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жүктіліктің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үшінші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триместірінде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33-ші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аптада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немесе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босанғаннан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кейінгі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3-аптада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дамитын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әрбір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3-ші)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патологиялық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жағдай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Бұл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гестоздың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асқынуы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болып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табылады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ананың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да,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нәрестенің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өміріне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қауіпті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E L </a:t>
            </a:r>
            <a:r>
              <a:rPr lang="en-US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 -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синдромының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пайда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болу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себептері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қазіргі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таңда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толық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зерттелмеген,бірақ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бұл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патология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дамуының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кейбір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аспектілері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зерттелген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Оның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мынандай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себептерге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байланысты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болуы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мүмкін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•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Иммуносупрессия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лимфоциттер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 </a:t>
            </a:r>
            <a:r>
              <a:rPr lang="en-US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лимфоциттердің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депрессиясы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Аутоиммунды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агрессия (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антитромбоцитарлы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антиэндотелиалды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АТ). </a:t>
            </a:r>
          </a:p>
          <a:p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Простациклин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тромбоксан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қатынасының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төмендеуі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простациклин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стимулдеуші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фактордың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өндірілуінің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төмендеуі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 </a:t>
            </a:r>
          </a:p>
          <a:p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Гемостаз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жүйесіндегі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өзгерістер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бауыр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тамырларының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тромбозы). </a:t>
            </a:r>
          </a:p>
          <a:p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АФС. </a:t>
            </a:r>
          </a:p>
          <a:p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Бауыр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ферменттерінің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генетикалық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дефекті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Дәрілік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заттар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қолдану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(тетрациклин, хлорамфеникол). </a:t>
            </a:r>
          </a:p>
          <a:p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дамып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келе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жатқан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ұрықтың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аномалиялық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дамуы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салдарынан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болуы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мүмкін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деген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болжам</a:t>
            </a:r>
            <a:r>
              <a:rPr lang="ru-RU" sz="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бар.</a:t>
            </a:r>
          </a:p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A05B2-B049-3546-64BC-0480A1B49E0A}"/>
              </a:ext>
            </a:extLst>
          </p:cNvPr>
          <p:cNvSpPr txBox="1"/>
          <p:nvPr/>
        </p:nvSpPr>
        <p:spPr>
          <a:xfrm>
            <a:off x="9695748" y="4066719"/>
            <a:ext cx="30861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Аурудың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бастапқы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сатысында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Бас ауру,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бастың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ауырлағанындай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сезіну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Әлсіздік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шаршағыштық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Мойын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және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иық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бұлшық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еттерінің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ауырсынуы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Көру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қабілетінің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бұзылуы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Құсу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Іштің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ауырсынуы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жиі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оң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жақ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қабырға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астында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  <a:p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Бұл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симптомдарға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кейін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мыналар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қосылады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Ине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салған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жерлердің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қанталауы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Жатырдан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профузды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қан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кету(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босанудан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кейін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  <a:p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Қан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аралас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құсық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Сарғаю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Ұстамалар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Кома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B2A6BC0-A6A1-441E-E5AD-36CC2A65C9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16220"/>
            <a:ext cx="1384300" cy="1023564"/>
          </a:xfrm>
          <a:prstGeom prst="rect">
            <a:avLst/>
          </a:prstGeom>
        </p:spPr>
      </p:pic>
      <p:graphicFrame>
        <p:nvGraphicFramePr>
          <p:cNvPr id="34" name="Схема 33">
            <a:extLst>
              <a:ext uri="{FF2B5EF4-FFF2-40B4-BE49-F238E27FC236}">
                <a16:creationId xmlns:a16="http://schemas.microsoft.com/office/drawing/2014/main" id="{30C6667A-6D15-4909-43F7-11F711FF6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087940"/>
              </p:ext>
            </p:extLst>
          </p:nvPr>
        </p:nvGraphicFramePr>
        <p:xfrm>
          <a:off x="7264400" y="1109676"/>
          <a:ext cx="7689055" cy="191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441614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327</Words>
  <Application>Microsoft Office PowerPoint</Application>
  <PresentationFormat>Широкоэкранный</PresentationFormat>
  <Paragraphs>37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2023-03-27T15:38:13Z</dcterms:created>
  <dcterms:modified xsi:type="dcterms:W3CDTF">2023-03-28T02:53:29Z</dcterms:modified>
</cp:coreProperties>
</file>